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12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5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38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3D307BE-7BA5-44D5-86F0-B53FEBA7DA1C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461AEE2-9636-4B0D-911C-5B7CE5C4FDA4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15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1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747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5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18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132576" y="1717185"/>
            <a:ext cx="4486656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6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8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0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2004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6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5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91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1FAAE-D453-48D7-ADA5-CF2EAAB10D48}" type="datetimeFigureOut">
              <a:rPr lang="en-US" smtClean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D9357-69F7-478C-A693-F139B78F7909}" type="slidenum">
              <a:rPr lang="en-US" smtClean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24260" y="0"/>
            <a:ext cx="97536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2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59442" y="998538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28077EF-3DB9-4852-A8C8-9AA18A70A9F8}" type="datetimeFigureOut">
              <a:rPr lang="en-US" dirty="0">
                <a:solidFill>
                  <a:srgbClr val="46464A">
                    <a:lumMod val="20000"/>
                    <a:lumOff val="80000"/>
                  </a:srgbClr>
                </a:solidFill>
              </a:rPr>
              <a:pPr/>
              <a:t>2021/04/27</a:t>
            </a:fld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21240" y="4046538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>
              <a:solidFill>
                <a:srgbClr val="46464A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4740" y="6172202"/>
            <a:ext cx="9144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46464A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A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Communication Committee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90700" y="1143000"/>
            <a:ext cx="80010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495" y="66398"/>
            <a:ext cx="1603306" cy="848002"/>
          </a:xfrm>
          <a:prstGeom prst="rect">
            <a:avLst/>
          </a:prstGeom>
        </p:spPr>
      </p:pic>
      <p:sp>
        <p:nvSpPr>
          <p:cNvPr id="14" name="Text Placeholder 2"/>
          <p:cNvSpPr txBox="1">
            <a:spLocks/>
          </p:cNvSpPr>
          <p:nvPr/>
        </p:nvSpPr>
        <p:spPr>
          <a:xfrm>
            <a:off x="6120107" y="1200835"/>
            <a:ext cx="3352800" cy="273937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6F6F74"/>
              </a:buCl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98" y="3429001"/>
            <a:ext cx="6490569" cy="298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2"/>
          <p:cNvSpPr txBox="1">
            <a:spLocks/>
          </p:cNvSpPr>
          <p:nvPr/>
        </p:nvSpPr>
        <p:spPr>
          <a:xfrm>
            <a:off x="1676400" y="1200833"/>
            <a:ext cx="8610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None/>
            </a:pPr>
            <a:r>
              <a:rPr lang="en-US" sz="2000" b="1" dirty="0">
                <a:solidFill>
                  <a:srgbClr val="000000"/>
                </a:solidFill>
              </a:rPr>
              <a:t>Website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r>
              <a:rPr lang="en-US" b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Content </a:t>
            </a:r>
            <a:r>
              <a:rPr lang="en-US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continues to be updated – Whitepapers, SOA, CRC, Newsletters, etc - Check back </a:t>
            </a:r>
            <a:r>
              <a:rPr lang="en-US" b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frequently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r>
              <a:rPr lang="en-US" b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General site housekeeping</a:t>
            </a: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r>
              <a:rPr lang="en-US" b="1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Increase presence </a:t>
            </a:r>
            <a:r>
              <a:rPr lang="en-US" b="1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on social media  </a:t>
            </a: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471487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None/>
            </a:pP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909637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  <a:buNone/>
            </a:pPr>
            <a:endParaRPr lang="en-US" sz="800" b="1" i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F6F74"/>
              </a:buClr>
            </a:pPr>
            <a:endParaRPr lang="en-US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501" y="2596117"/>
            <a:ext cx="7667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62" y="2804064"/>
            <a:ext cx="1734677" cy="54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69393"/>
            <a:ext cx="1905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40401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View</vt:lpstr>
      <vt:lpstr>Communication Committee</vt:lpstr>
    </vt:vector>
  </TitlesOfParts>
  <Company>RBC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Committee</dc:title>
  <dc:creator>McCloskey, Robert</dc:creator>
  <cp:lastModifiedBy>McCloskey, Robert</cp:lastModifiedBy>
  <cp:revision>5</cp:revision>
  <dcterms:created xsi:type="dcterms:W3CDTF">2019-10-09T12:44:12Z</dcterms:created>
  <dcterms:modified xsi:type="dcterms:W3CDTF">2021-04-27T14:24:44Z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27e6a712-647f-477d-99b4-04d23b6c6d4a</vt:lpwstr>
  </property>
  <property fmtid="{D5CDD505-2E9C-101B-9397-08002B2CF9AE}" pid="3" name="Classification">
    <vt:lpwstr>TT_RBC_Internal</vt:lpwstr>
  </property>
</Properties>
</file>